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56" r:id="rId3"/>
    <p:sldId id="350" r:id="rId4"/>
    <p:sldId id="1216" r:id="rId5"/>
    <p:sldId id="1178" r:id="rId6"/>
    <p:sldId id="1196" r:id="rId7"/>
    <p:sldId id="1198" r:id="rId8"/>
    <p:sldId id="1206" r:id="rId9"/>
    <p:sldId id="1207" r:id="rId10"/>
    <p:sldId id="1214" r:id="rId11"/>
    <p:sldId id="1215" r:id="rId12"/>
    <p:sldId id="1236" r:id="rId13"/>
    <p:sldId id="1222" r:id="rId14"/>
    <p:sldId id="1237" r:id="rId15"/>
    <p:sldId id="1238" r:id="rId16"/>
    <p:sldId id="1239" r:id="rId17"/>
    <p:sldId id="1240" r:id="rId18"/>
    <p:sldId id="1241" r:id="rId19"/>
    <p:sldId id="1242" r:id="rId20"/>
    <p:sldId id="1243" r:id="rId21"/>
    <p:sldId id="1253" r:id="rId22"/>
    <p:sldId id="1254" r:id="rId23"/>
    <p:sldId id="1217" r:id="rId24"/>
    <p:sldId id="1219" r:id="rId25"/>
    <p:sldId id="1224" r:id="rId26"/>
    <p:sldId id="1223" r:id="rId27"/>
    <p:sldId id="1225" r:id="rId28"/>
    <p:sldId id="1226" r:id="rId29"/>
    <p:sldId id="1229" r:id="rId30"/>
    <p:sldId id="1230" r:id="rId31"/>
    <p:sldId id="1252" r:id="rId32"/>
    <p:sldId id="1227" r:id="rId33"/>
    <p:sldId id="1228" r:id="rId34"/>
    <p:sldId id="1231" r:id="rId35"/>
    <p:sldId id="1232" r:id="rId36"/>
    <p:sldId id="1234" r:id="rId37"/>
    <p:sldId id="1235" r:id="rId38"/>
    <p:sldId id="1244" r:id="rId39"/>
    <p:sldId id="1245" r:id="rId40"/>
    <p:sldId id="1246" r:id="rId41"/>
    <p:sldId id="1247" r:id="rId42"/>
    <p:sldId id="1248" r:id="rId43"/>
    <p:sldId id="1249" r:id="rId44"/>
    <p:sldId id="1250" r:id="rId45"/>
    <p:sldId id="1278" r:id="rId46"/>
    <p:sldId id="1279" r:id="rId47"/>
    <p:sldId id="1258" r:id="rId48"/>
    <p:sldId id="1259" r:id="rId49"/>
    <p:sldId id="1286" r:id="rId50"/>
    <p:sldId id="1287" r:id="rId51"/>
    <p:sldId id="1260" r:id="rId52"/>
    <p:sldId id="1261" r:id="rId53"/>
    <p:sldId id="1280" r:id="rId54"/>
    <p:sldId id="12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82857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18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1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tiff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5.tiff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9.tiff"/><Relationship Id="rId4" Type="http://schemas.openxmlformats.org/officeDocument/2006/relationships/image" Target="../media/image14.tiff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9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25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Homework 5 will be announced this week</a:t>
            </a:r>
          </a:p>
          <a:p>
            <a:pPr lvl="1"/>
            <a:r>
              <a:rPr lang="en-US" dirty="0"/>
              <a:t>This will be our last assignment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reverted back to our original notations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linearly separable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Three-layer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  <a:blipFill rotWithShape="0">
                <a:blip r:embed="rId2"/>
                <a:stretch>
                  <a:fillRect l="-1691" t="-19444" r="-3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90600" y="6418094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53432</TotalTime>
  <Words>3223</Words>
  <Application>Microsoft Macintosh PowerPoint</Application>
  <PresentationFormat>Widescreen</PresentationFormat>
  <Paragraphs>624</Paragraphs>
  <Slides>54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Machines</vt:lpstr>
      <vt:lpstr>Soft-Margin SVM</vt:lpstr>
      <vt:lpstr>Primal-Dual Formulations of Hard-Margin SVM</vt:lpstr>
      <vt:lpstr>Kernel Functions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  <vt:lpstr>Notations of Neural Networks (NN)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4663</cp:revision>
  <cp:lastPrinted>2020-04-09T16:19:58Z</cp:lastPrinted>
  <dcterms:created xsi:type="dcterms:W3CDTF">2017-08-24T15:35:37Z</dcterms:created>
  <dcterms:modified xsi:type="dcterms:W3CDTF">2022-11-12T00:36:38Z</dcterms:modified>
</cp:coreProperties>
</file>